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jM6mrLpiEcbw3n3AoL/ulYtZIs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af263b22ce_2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1af263b22ce_2_8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af263b22ce_2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1af263b22ce_2_8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af263b22ce_2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1af263b22ce_2_9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af263b22ce_2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af263b22ce_2_10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af263b22ce_2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1af263b22ce_2_1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af263b22ce_2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1af263b22ce_2_1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af263b22ce_2_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1af263b22ce_2_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9" name="Google Shape;89;g1af263b22ce_2_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1af263b22ce_2_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1af263b22ce_2_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af263b22ce_2_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1af263b22ce_2_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1af263b22ce_2_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1af263b22ce_2_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1af263b22ce_2_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af263b22ce_2_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1af263b22ce_2_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g1af263b22ce_2_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g1af263b22ce_2_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g1af263b22ce_2_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af263b22ce_2_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1af263b22ce_2_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7" name="Google Shape;107;g1af263b22ce_2_2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08" name="Google Shape;108;g1af263b22ce_2_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g1af263b22ce_2_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1af263b22ce_2_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af263b22ce_2_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1af263b22ce_2_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g1af263b22ce_2_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5" name="Google Shape;115;g1af263b22ce_2_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g1af263b22ce_2_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7" name="Google Shape;117;g1af263b22ce_2_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1af263b22ce_2_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g1af263b22ce_2_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af263b22ce_2_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1af263b22ce_2_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1af263b22ce_2_4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g1af263b22ce_2_4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af263b22ce_2_4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1af263b22ce_2_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1af263b22ce_2_4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af263b22ce_2_4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1af263b22ce_2_4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1af263b22ce_2_4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g1af263b22ce_2_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1af263b22ce_2_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af263b22ce_2_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af263b22ce_2_5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1af263b22ce_2_5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1af263b22ce_2_5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0" name="Google Shape;140;g1af263b22ce_2_5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1af263b22ce_2_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1af263b22ce_2_5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af263b22ce_2_6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1af263b22ce_2_6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1af263b22ce_2_6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1af263b22ce_2_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1af263b22ce_2_6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af263b22ce_2_6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1af263b22ce_2_6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1af263b22ce_2_6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1af263b22ce_2_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1af263b22ce_2_6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af263b22ce_2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1af263b22ce_2_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1af263b22ce_2_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1af263b22ce_2_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1af263b22ce_2_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/>
        </p:nvSpPr>
        <p:spPr>
          <a:xfrm>
            <a:off x="1380226" y="5943600"/>
            <a:ext cx="77954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E-Poster Category : Case Report</a:t>
            </a:r>
            <a:endParaRPr/>
          </a:p>
        </p:txBody>
      </p:sp>
      <p:sp>
        <p:nvSpPr>
          <p:cNvPr id="160" name="Google Shape;160;p1"/>
          <p:cNvSpPr txBox="1"/>
          <p:nvPr/>
        </p:nvSpPr>
        <p:spPr>
          <a:xfrm>
            <a:off x="5277928" y="126243"/>
            <a:ext cx="396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Poster Number : For Admin use only</a:t>
            </a:r>
            <a:endParaRPr/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af263b22ce_2_83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Background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g1af263b22ce_2_83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af263b22ce_2_89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Case presentation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3" name="Google Shape;173;g1af263b22ce_2_89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af263b22ce_2_95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Work up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1af263b22ce_2_95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af263b22ce_2_103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Final diagnosis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g1af263b22ce_2_103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af263b22ce_2_11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Discussion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g1af263b22ce_2_111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af263b22ce_2_117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Report: Conclusion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g1af263b22ce_2_117"/>
          <p:cNvPicPr preferRelativeResize="0"/>
          <p:nvPr/>
        </p:nvPicPr>
        <p:blipFill rotWithShape="1">
          <a:blip r:embed="rId3">
            <a:alphaModFix/>
          </a:blip>
          <a:srcRect b="0" l="0" r="54669" t="0"/>
          <a:stretch/>
        </p:blipFill>
        <p:spPr>
          <a:xfrm>
            <a:off x="0" y="0"/>
            <a:ext cx="221970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2021-01-06T07:53:57Z</dcterms:created>
  <dc:creator>Editsuite1</dc:creator>
</cp:coreProperties>
</file>